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84" r:id="rId13"/>
    <p:sldId id="269" r:id="rId14"/>
    <p:sldId id="270" r:id="rId15"/>
    <p:sldId id="271" r:id="rId16"/>
    <p:sldId id="272" r:id="rId17"/>
    <p:sldId id="273" r:id="rId18"/>
    <p:sldId id="285" r:id="rId19"/>
    <p:sldId id="286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56" r:id="rId31"/>
    <p:sldId id="257" r:id="rId32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125" d="100"/>
          <a:sy n="125" d="100"/>
        </p:scale>
        <p:origin x="12" y="-2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FF24294-C2C4-4D46-9714-81912190A9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16A7012F-0231-46C5-A5B9-8C861C59F6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4F522F8-2B71-45D6-828B-FA50C811D8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376BF-6022-4C04-B8B9-14BE0F5E578D}" type="datetimeFigureOut">
              <a:rPr lang="zh-TW" altLang="en-US" smtClean="0"/>
              <a:t>2022/1/16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01A0CA0-6D01-44D9-A7F6-5DCD4D77E6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D5578BC-B58A-42EF-9CBB-12EC7F968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3335B-8895-492A-BEEE-2F60330245C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065283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2301C6B-3335-4421-A98D-AA2FC9B9B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B156AD36-6E04-49FE-BC10-7C7F2D412B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AD4C5A5-1B44-473C-9E70-25BD612286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376BF-6022-4C04-B8B9-14BE0F5E578D}" type="datetimeFigureOut">
              <a:rPr lang="zh-TW" altLang="en-US" smtClean="0"/>
              <a:t>2022/1/16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C46E5BB-C322-4052-90CF-B5BBA8E784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645AC91-CCDF-40EC-895B-05A08AF37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3335B-8895-492A-BEEE-2F60330245C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690067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2ABF2CA9-5383-4D31-BF9B-4956974EDC1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C518F1C9-F423-4CCC-9CE3-54FA8CAE4E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9C5F2F9-12DE-45D9-B7A7-91616AC07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376BF-6022-4C04-B8B9-14BE0F5E578D}" type="datetimeFigureOut">
              <a:rPr lang="zh-TW" altLang="en-US" smtClean="0"/>
              <a:t>2022/1/16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28A8F4B-0F74-4984-B034-2DD4818643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66B506E-32BD-4B52-A5B6-222E7B26E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3335B-8895-492A-BEEE-2F60330245C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434700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FC21D1B-7C8F-4397-B60E-68002D35A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980B4AB-49C0-43FC-B9D6-0964620D8E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184C486-E9B8-490B-BA6A-7007701FD7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376BF-6022-4C04-B8B9-14BE0F5E578D}" type="datetimeFigureOut">
              <a:rPr lang="zh-TW" altLang="en-US" smtClean="0"/>
              <a:t>2022/1/16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CA42387-41E9-460E-ACE8-E784F8FC76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3FAB1F9-C69D-4BFF-AA89-6F5F0C46B6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3335B-8895-492A-BEEE-2F60330245C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82177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58C7AC9-1D10-42B7-AFF7-1881745906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C405BF3-D70F-4936-9648-BE02B928B4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53ACAC9-01B9-49A7-BF74-AA191E4C12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376BF-6022-4C04-B8B9-14BE0F5E578D}" type="datetimeFigureOut">
              <a:rPr lang="zh-TW" altLang="en-US" smtClean="0"/>
              <a:t>2022/1/16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F99B2D2-1054-4A4E-949C-DC209283D7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811FEA8-00EA-4B60-82CE-A0DB03201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3335B-8895-492A-BEEE-2F60330245C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761257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CDC58E8-D182-4730-8FCB-F325CC280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169974E-8299-4D84-A8FE-71D35DF5E2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3FAEA45F-F76E-4B72-A12F-C330BF9447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10BC1EB8-02EA-4C1B-A74B-B1004282C7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376BF-6022-4C04-B8B9-14BE0F5E578D}" type="datetimeFigureOut">
              <a:rPr lang="zh-TW" altLang="en-US" smtClean="0"/>
              <a:t>2022/1/16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6786AF30-F427-4139-A168-0B495EFB5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BBF53EEB-A737-4698-BD4A-3B01CDE1B0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3335B-8895-492A-BEEE-2F60330245C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179641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B5409A0-99FA-4972-A62C-8909627288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00D6BD9-635B-4C01-A671-15B093E0B8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DCD0C7DE-B793-4AEA-A382-E5331C5E2E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091F1731-EB0D-48A5-B3A9-EDA8F45357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94613C1A-D93B-47A7-8461-E40278C43A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863B8C61-25A2-41CF-84E6-724FC5929F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376BF-6022-4C04-B8B9-14BE0F5E578D}" type="datetimeFigureOut">
              <a:rPr lang="zh-TW" altLang="en-US" smtClean="0"/>
              <a:t>2022/1/16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3B5A3B48-BFB9-4224-89EE-14507F4549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BB870156-9612-4857-A328-40B2BCE99C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3335B-8895-492A-BEEE-2F60330245C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929843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54732B3-2030-47EA-8C98-64727A91E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5E753DFD-2375-47DA-88DF-C0C626DB53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376BF-6022-4C04-B8B9-14BE0F5E578D}" type="datetimeFigureOut">
              <a:rPr lang="zh-TW" altLang="en-US" smtClean="0"/>
              <a:t>2022/1/16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19E4BF29-DF21-47D3-8CC0-D40FFD2A7A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CD6547F-E542-434F-93C0-9EE6F4BEC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3335B-8895-492A-BEEE-2F60330245C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101280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1D348F64-DBB0-41B4-A4EA-61EB8876D4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376BF-6022-4C04-B8B9-14BE0F5E578D}" type="datetimeFigureOut">
              <a:rPr lang="zh-TW" altLang="en-US" smtClean="0"/>
              <a:t>2022/1/16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C31ABBA2-4BC0-4984-B2F8-66915E0982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BB2BDB7-C864-4748-89A7-6106AB3D6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3335B-8895-492A-BEEE-2F60330245C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227826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05E7D8C-66FF-43C4-A921-B72FE9647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D5D2AC7-0B6E-468A-8736-A053C377F1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0FCE3D73-C25B-40CE-86C1-36DEED8FEF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8A2465E3-B3BE-4C0B-80D1-FA6213ADC6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376BF-6022-4C04-B8B9-14BE0F5E578D}" type="datetimeFigureOut">
              <a:rPr lang="zh-TW" altLang="en-US" smtClean="0"/>
              <a:t>2022/1/16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5D6CD421-B57E-4256-95CA-F0B10AD49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EB93C882-F8C8-466E-9865-BFA3FDC7BC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3335B-8895-492A-BEEE-2F60330245C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140730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45B5416-1494-443C-8BB3-72CD99296C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A927510C-6BA5-48FD-9089-2B91878652A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77813C5E-1DDD-47C7-916F-3BB7F302C9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8C1E92FF-1AFD-4C1C-8F76-36747435EC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376BF-6022-4C04-B8B9-14BE0F5E578D}" type="datetimeFigureOut">
              <a:rPr lang="zh-TW" altLang="en-US" smtClean="0"/>
              <a:t>2022/1/16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89A39BAD-1AFF-41DB-BE47-A5163BEA14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58136786-A21B-43E1-A465-4CA9FB8283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3335B-8895-492A-BEEE-2F60330245C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49883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67BF0D1A-A28E-4F85-A15C-0DD068F4C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1B263C5-6112-4056-8AD7-A27C13500B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4E60CB6-91B9-4217-9776-399CB4072A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3376BF-6022-4C04-B8B9-14BE0F5E578D}" type="datetimeFigureOut">
              <a:rPr lang="zh-TW" altLang="en-US" smtClean="0"/>
              <a:t>2022/1/16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BD22105-10E0-406B-A471-C48F5D5972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44AE557-ECE0-47CE-8533-94DF38FEFF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F3335B-8895-492A-BEEE-2F60330245C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00497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835319B2-8875-49DE-BD22-A3C0B6457F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8732" y="0"/>
            <a:ext cx="90745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7099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57D0DDCF-67B1-4A9A-A37F-5EEA6E73F3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634" y="0"/>
            <a:ext cx="10256732" cy="6858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70A4F696-D9D2-4059-A9A4-2671011D451E}"/>
              </a:ext>
            </a:extLst>
          </p:cNvPr>
          <p:cNvSpPr/>
          <p:nvPr/>
        </p:nvSpPr>
        <p:spPr>
          <a:xfrm>
            <a:off x="10657386" y="853880"/>
            <a:ext cx="450000" cy="36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5" name="直線單箭頭接點 4">
            <a:extLst>
              <a:ext uri="{FF2B5EF4-FFF2-40B4-BE49-F238E27FC236}">
                <a16:creationId xmlns:a16="http://schemas.microsoft.com/office/drawing/2014/main" id="{8B404128-F241-4064-AFFA-C9F43C3235C8}"/>
              </a:ext>
            </a:extLst>
          </p:cNvPr>
          <p:cNvCxnSpPr>
            <a:cxnSpLocks/>
          </p:cNvCxnSpPr>
          <p:nvPr/>
        </p:nvCxnSpPr>
        <p:spPr>
          <a:xfrm flipV="1">
            <a:off x="8039100" y="1320801"/>
            <a:ext cx="2438400" cy="2425699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88284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DE1BA51D-B456-4F69-8AA8-AD5A1324DB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634" y="0"/>
            <a:ext cx="10256732" cy="6858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C67B64D1-7544-4EDB-9351-9FD630343DCD}"/>
              </a:ext>
            </a:extLst>
          </p:cNvPr>
          <p:cNvSpPr/>
          <p:nvPr/>
        </p:nvSpPr>
        <p:spPr>
          <a:xfrm>
            <a:off x="2313486" y="574480"/>
            <a:ext cx="540000" cy="27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5" name="直線單箭頭接點 4">
            <a:extLst>
              <a:ext uri="{FF2B5EF4-FFF2-40B4-BE49-F238E27FC236}">
                <a16:creationId xmlns:a16="http://schemas.microsoft.com/office/drawing/2014/main" id="{FC4D967D-7556-403D-91F6-37C8575C9CED}"/>
              </a:ext>
            </a:extLst>
          </p:cNvPr>
          <p:cNvCxnSpPr>
            <a:cxnSpLocks/>
          </p:cNvCxnSpPr>
          <p:nvPr/>
        </p:nvCxnSpPr>
        <p:spPr>
          <a:xfrm flipV="1">
            <a:off x="2564566" y="952682"/>
            <a:ext cx="6401634" cy="2171518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12A9A962-D80C-4FEB-B8A3-71C0A5C807CC}"/>
              </a:ext>
            </a:extLst>
          </p:cNvPr>
          <p:cNvSpPr/>
          <p:nvPr/>
        </p:nvSpPr>
        <p:spPr>
          <a:xfrm>
            <a:off x="1181100" y="2984500"/>
            <a:ext cx="1170000" cy="54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DF40218F-57BF-4EB2-80F1-5436E38FC7A6}"/>
              </a:ext>
            </a:extLst>
          </p:cNvPr>
          <p:cNvCxnSpPr>
            <a:cxnSpLocks/>
          </p:cNvCxnSpPr>
          <p:nvPr/>
        </p:nvCxnSpPr>
        <p:spPr>
          <a:xfrm flipH="1">
            <a:off x="1766100" y="990600"/>
            <a:ext cx="798466" cy="1797302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>
            <a:extLst>
              <a:ext uri="{FF2B5EF4-FFF2-40B4-BE49-F238E27FC236}">
                <a16:creationId xmlns:a16="http://schemas.microsoft.com/office/drawing/2014/main" id="{A09DE52C-1C3A-49FC-93DC-FBB748C2E3EE}"/>
              </a:ext>
            </a:extLst>
          </p:cNvPr>
          <p:cNvSpPr/>
          <p:nvPr/>
        </p:nvSpPr>
        <p:spPr>
          <a:xfrm>
            <a:off x="9133386" y="526660"/>
            <a:ext cx="1530000" cy="36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653209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57D0DDCF-67B1-4A9A-A37F-5EEA6E73F3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634" y="0"/>
            <a:ext cx="10256732" cy="6858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70A4F696-D9D2-4059-A9A4-2671011D451E}"/>
              </a:ext>
            </a:extLst>
          </p:cNvPr>
          <p:cNvSpPr/>
          <p:nvPr/>
        </p:nvSpPr>
        <p:spPr>
          <a:xfrm>
            <a:off x="1031134" y="1565080"/>
            <a:ext cx="6030000" cy="27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5" name="直線單箭頭接點 4">
            <a:extLst>
              <a:ext uri="{FF2B5EF4-FFF2-40B4-BE49-F238E27FC236}">
                <a16:creationId xmlns:a16="http://schemas.microsoft.com/office/drawing/2014/main" id="{8B404128-F241-4064-AFFA-C9F43C3235C8}"/>
              </a:ext>
            </a:extLst>
          </p:cNvPr>
          <p:cNvCxnSpPr>
            <a:cxnSpLocks/>
          </p:cNvCxnSpPr>
          <p:nvPr/>
        </p:nvCxnSpPr>
        <p:spPr>
          <a:xfrm flipH="1" flipV="1">
            <a:off x="6756400" y="1968500"/>
            <a:ext cx="1282700" cy="1778001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07736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圖片 11">
            <a:extLst>
              <a:ext uri="{FF2B5EF4-FFF2-40B4-BE49-F238E27FC236}">
                <a16:creationId xmlns:a16="http://schemas.microsoft.com/office/drawing/2014/main" id="{E554D44E-56C9-4A91-9B16-DAE7832184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2898" y="2692400"/>
            <a:ext cx="6755759" cy="6858000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83A0BB17-D011-43D6-8A96-1F3E4C011083}"/>
              </a:ext>
            </a:extLst>
          </p:cNvPr>
          <p:cNvSpPr/>
          <p:nvPr/>
        </p:nvSpPr>
        <p:spPr>
          <a:xfrm>
            <a:off x="3268189" y="8384980"/>
            <a:ext cx="1546966" cy="45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4C14CD96-1686-4011-8F6D-4BB2DC2754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755759" cy="6858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A9D69F69-1D84-46A4-BACD-B5B587BBDC2D}"/>
              </a:ext>
            </a:extLst>
          </p:cNvPr>
          <p:cNvSpPr/>
          <p:nvPr/>
        </p:nvSpPr>
        <p:spPr>
          <a:xfrm>
            <a:off x="2542114" y="4320980"/>
            <a:ext cx="1530000" cy="45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4726FF5-BAE9-4A2E-B84E-54D4DDED8B2B}"/>
              </a:ext>
            </a:extLst>
          </p:cNvPr>
          <p:cNvSpPr/>
          <p:nvPr/>
        </p:nvSpPr>
        <p:spPr>
          <a:xfrm>
            <a:off x="4510614" y="256980"/>
            <a:ext cx="450000" cy="45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AB8E0199-C4F3-40DD-AFF9-25B206D7EC3A}"/>
              </a:ext>
            </a:extLst>
          </p:cNvPr>
          <p:cNvCxnSpPr>
            <a:cxnSpLocks/>
          </p:cNvCxnSpPr>
          <p:nvPr/>
        </p:nvCxnSpPr>
        <p:spPr>
          <a:xfrm flipH="1">
            <a:off x="3227914" y="850900"/>
            <a:ext cx="1282700" cy="3289301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圖片 9">
            <a:extLst>
              <a:ext uri="{FF2B5EF4-FFF2-40B4-BE49-F238E27FC236}">
                <a16:creationId xmlns:a16="http://schemas.microsoft.com/office/drawing/2014/main" id="{BD48F31E-8E94-4CF5-83F8-0D270DACD8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6941" y="800100"/>
            <a:ext cx="6755759" cy="6858000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8443C84A-2E48-4E1B-9566-50C9927E3E9D}"/>
              </a:ext>
            </a:extLst>
          </p:cNvPr>
          <p:cNvSpPr/>
          <p:nvPr/>
        </p:nvSpPr>
        <p:spPr>
          <a:xfrm>
            <a:off x="5628855" y="4511480"/>
            <a:ext cx="1800000" cy="45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731A6B56-1368-4DBE-A4E3-635963DCA3FB}"/>
              </a:ext>
            </a:extLst>
          </p:cNvPr>
          <p:cNvCxnSpPr>
            <a:cxnSpLocks/>
          </p:cNvCxnSpPr>
          <p:nvPr/>
        </p:nvCxnSpPr>
        <p:spPr>
          <a:xfrm>
            <a:off x="4248441" y="4545980"/>
            <a:ext cx="1157844" cy="190500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1A2C3728-EDF3-4A4E-BE78-A88A9D5426EA}"/>
              </a:ext>
            </a:extLst>
          </p:cNvPr>
          <p:cNvCxnSpPr>
            <a:cxnSpLocks/>
          </p:cNvCxnSpPr>
          <p:nvPr/>
        </p:nvCxnSpPr>
        <p:spPr>
          <a:xfrm flipH="1">
            <a:off x="4021547" y="5092081"/>
            <a:ext cx="2507309" cy="3152033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7365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76EFFA45-F7B8-45B3-9D20-126D7F8B6B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755759" cy="68580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CC3737FB-2E30-4B75-B4FA-1109B2E8F631}"/>
              </a:ext>
            </a:extLst>
          </p:cNvPr>
          <p:cNvSpPr/>
          <p:nvPr/>
        </p:nvSpPr>
        <p:spPr>
          <a:xfrm>
            <a:off x="375537" y="2608294"/>
            <a:ext cx="2880000" cy="45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FA45B665-AFD2-47BD-A340-5C53B87A27AC}"/>
              </a:ext>
            </a:extLst>
          </p:cNvPr>
          <p:cNvCxnSpPr>
            <a:cxnSpLocks/>
          </p:cNvCxnSpPr>
          <p:nvPr/>
        </p:nvCxnSpPr>
        <p:spPr>
          <a:xfrm>
            <a:off x="1815537" y="3200183"/>
            <a:ext cx="0" cy="480919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>
            <a:extLst>
              <a:ext uri="{FF2B5EF4-FFF2-40B4-BE49-F238E27FC236}">
                <a16:creationId xmlns:a16="http://schemas.microsoft.com/office/drawing/2014/main" id="{53C890AD-8FD5-4EAB-BF2F-196FA5A2EB09}"/>
              </a:ext>
            </a:extLst>
          </p:cNvPr>
          <p:cNvSpPr/>
          <p:nvPr/>
        </p:nvSpPr>
        <p:spPr>
          <a:xfrm>
            <a:off x="390051" y="3826554"/>
            <a:ext cx="2880000" cy="45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57249B15-F3E6-4587-99E7-43C8BE0830DD}"/>
              </a:ext>
            </a:extLst>
          </p:cNvPr>
          <p:cNvSpPr/>
          <p:nvPr/>
        </p:nvSpPr>
        <p:spPr>
          <a:xfrm>
            <a:off x="390051" y="4569536"/>
            <a:ext cx="2880000" cy="45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763C1C4B-00AF-4FE9-95C4-BF03144FE758}"/>
              </a:ext>
            </a:extLst>
          </p:cNvPr>
          <p:cNvSpPr/>
          <p:nvPr/>
        </p:nvSpPr>
        <p:spPr>
          <a:xfrm>
            <a:off x="346508" y="5173554"/>
            <a:ext cx="3118457" cy="45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D2386D76-FFAC-4769-BC21-A6C8085E07A2}"/>
              </a:ext>
            </a:extLst>
          </p:cNvPr>
          <p:cNvSpPr/>
          <p:nvPr/>
        </p:nvSpPr>
        <p:spPr>
          <a:xfrm>
            <a:off x="331995" y="5769006"/>
            <a:ext cx="1652514" cy="45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5E5B81FD-2D89-4513-ACDA-B1FB334756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8902" y="0"/>
            <a:ext cx="6755759" cy="6858000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87176B47-AFE0-438B-9497-472A6795A2FA}"/>
              </a:ext>
            </a:extLst>
          </p:cNvPr>
          <p:cNvSpPr/>
          <p:nvPr/>
        </p:nvSpPr>
        <p:spPr>
          <a:xfrm>
            <a:off x="4128953" y="5348034"/>
            <a:ext cx="1652514" cy="45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C9BE4EA6-3D98-4C4C-9213-F62B8D320941}"/>
              </a:ext>
            </a:extLst>
          </p:cNvPr>
          <p:cNvCxnSpPr>
            <a:cxnSpLocks/>
          </p:cNvCxnSpPr>
          <p:nvPr/>
        </p:nvCxnSpPr>
        <p:spPr>
          <a:xfrm flipV="1">
            <a:off x="2177143" y="5769006"/>
            <a:ext cx="1801023" cy="225000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82945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7A213F79-FCF3-4AF5-85AE-C825B79C5F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755759" cy="68580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5EA80A40-F0F9-4BC4-9C5A-D78EE07312CC}"/>
              </a:ext>
            </a:extLst>
          </p:cNvPr>
          <p:cNvSpPr/>
          <p:nvPr/>
        </p:nvSpPr>
        <p:spPr>
          <a:xfrm>
            <a:off x="5557137" y="706923"/>
            <a:ext cx="540000" cy="45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AC5B0429-FC50-4069-83FE-F2B247D34BF1}"/>
              </a:ext>
            </a:extLst>
          </p:cNvPr>
          <p:cNvCxnSpPr>
            <a:cxnSpLocks/>
          </p:cNvCxnSpPr>
          <p:nvPr/>
        </p:nvCxnSpPr>
        <p:spPr>
          <a:xfrm flipH="1">
            <a:off x="4165600" y="1356869"/>
            <a:ext cx="1450846" cy="2649074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63F2FC36-48F1-42A0-BA87-701CF3AAD9AD}"/>
              </a:ext>
            </a:extLst>
          </p:cNvPr>
          <p:cNvSpPr/>
          <p:nvPr/>
        </p:nvSpPr>
        <p:spPr>
          <a:xfrm>
            <a:off x="3539652" y="4146808"/>
            <a:ext cx="900000" cy="45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E9B4E21A-A391-45A3-BC0D-55D01C8831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4166" y="-665928"/>
            <a:ext cx="6755759" cy="6858000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06BD4BD0-F804-4CA3-BB20-A084647EDD1B}"/>
              </a:ext>
            </a:extLst>
          </p:cNvPr>
          <p:cNvSpPr/>
          <p:nvPr/>
        </p:nvSpPr>
        <p:spPr>
          <a:xfrm>
            <a:off x="7015459" y="1548072"/>
            <a:ext cx="720000" cy="36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0B4650C8-AA9A-4B59-948B-470FEB71C839}"/>
              </a:ext>
            </a:extLst>
          </p:cNvPr>
          <p:cNvSpPr/>
          <p:nvPr/>
        </p:nvSpPr>
        <p:spPr>
          <a:xfrm>
            <a:off x="12897694" y="40993"/>
            <a:ext cx="360000" cy="207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073D860A-4471-45D1-B82C-FFAE7075BD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4166" y="2255072"/>
            <a:ext cx="6755759" cy="6858000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0524E183-EA40-46A0-A7B1-C4BD241124D0}"/>
              </a:ext>
            </a:extLst>
          </p:cNvPr>
          <p:cNvSpPr/>
          <p:nvPr/>
        </p:nvSpPr>
        <p:spPr>
          <a:xfrm>
            <a:off x="12897694" y="4649072"/>
            <a:ext cx="360000" cy="207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2DD0763B-85C7-4C07-BC0B-C27751C0556E}"/>
              </a:ext>
            </a:extLst>
          </p:cNvPr>
          <p:cNvCxnSpPr>
            <a:cxnSpLocks/>
          </p:cNvCxnSpPr>
          <p:nvPr/>
        </p:nvCxnSpPr>
        <p:spPr>
          <a:xfrm>
            <a:off x="13077694" y="2323054"/>
            <a:ext cx="0" cy="2181939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878208F9-E7CD-4414-BD86-AB6FB7A9787B}"/>
              </a:ext>
            </a:extLst>
          </p:cNvPr>
          <p:cNvCxnSpPr>
            <a:cxnSpLocks/>
          </p:cNvCxnSpPr>
          <p:nvPr/>
        </p:nvCxnSpPr>
        <p:spPr>
          <a:xfrm flipV="1">
            <a:off x="4651997" y="2034212"/>
            <a:ext cx="2265693" cy="2318732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>
            <a:extLst>
              <a:ext uri="{FF2B5EF4-FFF2-40B4-BE49-F238E27FC236}">
                <a16:creationId xmlns:a16="http://schemas.microsoft.com/office/drawing/2014/main" id="{47EE9857-2CF4-4486-90D6-535769FCF68E}"/>
              </a:ext>
            </a:extLst>
          </p:cNvPr>
          <p:cNvSpPr/>
          <p:nvPr/>
        </p:nvSpPr>
        <p:spPr>
          <a:xfrm>
            <a:off x="8615611" y="6192072"/>
            <a:ext cx="2705532" cy="8763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8" name="直線單箭頭接點 27">
            <a:extLst>
              <a:ext uri="{FF2B5EF4-FFF2-40B4-BE49-F238E27FC236}">
                <a16:creationId xmlns:a16="http://schemas.microsoft.com/office/drawing/2014/main" id="{CF453378-FF88-4D39-83C4-8FFC540906A5}"/>
              </a:ext>
            </a:extLst>
          </p:cNvPr>
          <p:cNvCxnSpPr>
            <a:cxnSpLocks/>
          </p:cNvCxnSpPr>
          <p:nvPr/>
        </p:nvCxnSpPr>
        <p:spPr>
          <a:xfrm>
            <a:off x="7543479" y="2110993"/>
            <a:ext cx="1019286" cy="3986178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13154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2C31E67C-7101-4A54-835B-74E270DB8B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755759" cy="6858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A6B50F13-600F-4F87-B639-D109ABE93FC7}"/>
              </a:ext>
            </a:extLst>
          </p:cNvPr>
          <p:cNvSpPr/>
          <p:nvPr/>
        </p:nvSpPr>
        <p:spPr>
          <a:xfrm>
            <a:off x="2998675" y="674492"/>
            <a:ext cx="1440000" cy="45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5" name="直線單箭頭接點 4">
            <a:extLst>
              <a:ext uri="{FF2B5EF4-FFF2-40B4-BE49-F238E27FC236}">
                <a16:creationId xmlns:a16="http://schemas.microsoft.com/office/drawing/2014/main" id="{48594B96-3F09-4197-BD7A-AE54A0ABED3F}"/>
              </a:ext>
            </a:extLst>
          </p:cNvPr>
          <p:cNvCxnSpPr>
            <a:cxnSpLocks/>
          </p:cNvCxnSpPr>
          <p:nvPr/>
        </p:nvCxnSpPr>
        <p:spPr>
          <a:xfrm>
            <a:off x="3796193" y="1349098"/>
            <a:ext cx="0" cy="1974913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6837A28F-F5B5-4194-B899-42E19C033CA8}"/>
              </a:ext>
            </a:extLst>
          </p:cNvPr>
          <p:cNvSpPr/>
          <p:nvPr/>
        </p:nvSpPr>
        <p:spPr>
          <a:xfrm>
            <a:off x="2395414" y="3533989"/>
            <a:ext cx="2520000" cy="45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D6FA1B95-FC4F-4ED8-BCA8-7A1F7AE3A6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2164" y="295275"/>
            <a:ext cx="3952875" cy="62674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875926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9C59E914-219B-4D2B-BAB4-A99E4E89CC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F48E7AE4-2C81-421A-8750-607267262113}"/>
              </a:ext>
            </a:extLst>
          </p:cNvPr>
          <p:cNvSpPr/>
          <p:nvPr/>
        </p:nvSpPr>
        <p:spPr>
          <a:xfrm>
            <a:off x="4383871" y="4274217"/>
            <a:ext cx="2160000" cy="54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436688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38C3A2ED-3A04-4EF1-9C7A-0B7EFC9753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613" t="16035" r="18183" b="10011"/>
          <a:stretch/>
        </p:blipFill>
        <p:spPr>
          <a:xfrm>
            <a:off x="3488531" y="1185863"/>
            <a:ext cx="6486526" cy="4883944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AACBD628-FF3D-4E23-9D18-DE976145D937}"/>
              </a:ext>
            </a:extLst>
          </p:cNvPr>
          <p:cNvSpPr/>
          <p:nvPr/>
        </p:nvSpPr>
        <p:spPr>
          <a:xfrm>
            <a:off x="3692198" y="1185863"/>
            <a:ext cx="270000" cy="18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EE048E3-E37D-4B2A-8991-0B6FC70722D3}"/>
              </a:ext>
            </a:extLst>
          </p:cNvPr>
          <p:cNvSpPr/>
          <p:nvPr/>
        </p:nvSpPr>
        <p:spPr>
          <a:xfrm>
            <a:off x="3744453" y="3900826"/>
            <a:ext cx="1620000" cy="18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7D04EA1-98B5-4906-B008-E70B25896CB0}"/>
              </a:ext>
            </a:extLst>
          </p:cNvPr>
          <p:cNvSpPr/>
          <p:nvPr/>
        </p:nvSpPr>
        <p:spPr>
          <a:xfrm>
            <a:off x="5512292" y="1897856"/>
            <a:ext cx="1620000" cy="18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92DA1053-6972-4791-8E0D-64AFB226F7C7}"/>
              </a:ext>
            </a:extLst>
          </p:cNvPr>
          <p:cNvCxnSpPr>
            <a:cxnSpLocks/>
          </p:cNvCxnSpPr>
          <p:nvPr/>
        </p:nvCxnSpPr>
        <p:spPr>
          <a:xfrm>
            <a:off x="3832661" y="1450608"/>
            <a:ext cx="0" cy="2285369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1D3830BF-4ACE-4FD7-9B2A-339F7DFD8EBE}"/>
              </a:ext>
            </a:extLst>
          </p:cNvPr>
          <p:cNvCxnSpPr>
            <a:cxnSpLocks/>
          </p:cNvCxnSpPr>
          <p:nvPr/>
        </p:nvCxnSpPr>
        <p:spPr>
          <a:xfrm flipV="1">
            <a:off x="4545874" y="2220686"/>
            <a:ext cx="1550126" cy="1515291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7184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858EB1FA-EF5B-42CF-9BB1-138726B7C4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555" t="16034" r="18144" b="10119"/>
          <a:stretch/>
        </p:blipFill>
        <p:spPr>
          <a:xfrm>
            <a:off x="3481388" y="1185863"/>
            <a:ext cx="6498431" cy="48768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618BEDA9-157D-407F-BCE6-0146AB026FF4}"/>
              </a:ext>
            </a:extLst>
          </p:cNvPr>
          <p:cNvSpPr/>
          <p:nvPr/>
        </p:nvSpPr>
        <p:spPr>
          <a:xfrm>
            <a:off x="5617145" y="2348821"/>
            <a:ext cx="630000" cy="18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1B8B60A3-838E-4DFF-AC17-5362FC7C1F77}"/>
              </a:ext>
            </a:extLst>
          </p:cNvPr>
          <p:cNvCxnSpPr>
            <a:cxnSpLocks/>
          </p:cNvCxnSpPr>
          <p:nvPr/>
        </p:nvCxnSpPr>
        <p:spPr>
          <a:xfrm>
            <a:off x="5935081" y="2608532"/>
            <a:ext cx="0" cy="733382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6BDC95D4-EEFE-4D3A-ABBF-FC9F74138978}"/>
              </a:ext>
            </a:extLst>
          </p:cNvPr>
          <p:cNvCxnSpPr>
            <a:cxnSpLocks/>
          </p:cNvCxnSpPr>
          <p:nvPr/>
        </p:nvCxnSpPr>
        <p:spPr>
          <a:xfrm>
            <a:off x="5935081" y="3735977"/>
            <a:ext cx="1976714" cy="1045030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DB2B9696-55C7-4C7C-8D1E-D1559879E065}"/>
              </a:ext>
            </a:extLst>
          </p:cNvPr>
          <p:cNvSpPr/>
          <p:nvPr/>
        </p:nvSpPr>
        <p:spPr>
          <a:xfrm>
            <a:off x="5617145" y="3453173"/>
            <a:ext cx="630000" cy="18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3DF5212-D65A-4F9F-8169-0103CB79463E}"/>
              </a:ext>
            </a:extLst>
          </p:cNvPr>
          <p:cNvSpPr/>
          <p:nvPr/>
        </p:nvSpPr>
        <p:spPr>
          <a:xfrm>
            <a:off x="6877710" y="4926010"/>
            <a:ext cx="2070000" cy="18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CDE924A-356A-4F48-8D7A-FB304A1E3BF4}"/>
              </a:ext>
            </a:extLst>
          </p:cNvPr>
          <p:cNvSpPr/>
          <p:nvPr/>
        </p:nvSpPr>
        <p:spPr>
          <a:xfrm>
            <a:off x="6877710" y="5289592"/>
            <a:ext cx="2070000" cy="18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787511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240B8DA4-7795-4C25-BDAB-9DDEF991EB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412" y="937865"/>
            <a:ext cx="11641175" cy="4982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2020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93E53965-56F7-4642-AA67-743E9D1FD3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594" t="16034" r="18145" b="10048"/>
          <a:stretch/>
        </p:blipFill>
        <p:spPr>
          <a:xfrm>
            <a:off x="3486150" y="1185862"/>
            <a:ext cx="6493669" cy="4881563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4F59E7C6-81EA-4F5D-9599-2E678ACDD79A}"/>
              </a:ext>
            </a:extLst>
          </p:cNvPr>
          <p:cNvSpPr/>
          <p:nvPr/>
        </p:nvSpPr>
        <p:spPr>
          <a:xfrm>
            <a:off x="5307796" y="1185862"/>
            <a:ext cx="450000" cy="18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.</a:t>
            </a:r>
            <a:endParaRPr lang="zh-TW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6C35BC2-877F-40B2-BE2E-ED7BD077E35B}"/>
              </a:ext>
            </a:extLst>
          </p:cNvPr>
          <p:cNvSpPr/>
          <p:nvPr/>
        </p:nvSpPr>
        <p:spPr>
          <a:xfrm>
            <a:off x="5422096" y="1414462"/>
            <a:ext cx="1620000" cy="18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.</a:t>
            </a:r>
            <a:endParaRPr lang="zh-TW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7B6CD1B-938E-452C-89EB-A234A9A8AA7C}"/>
              </a:ext>
            </a:extLst>
          </p:cNvPr>
          <p:cNvSpPr/>
          <p:nvPr/>
        </p:nvSpPr>
        <p:spPr>
          <a:xfrm>
            <a:off x="5479246" y="5086350"/>
            <a:ext cx="2070000" cy="27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.</a:t>
            </a:r>
            <a:endParaRPr lang="zh-TW" altLang="en-US" dirty="0"/>
          </a:p>
        </p:txBody>
      </p: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5B978EBF-6B45-43F3-BCE3-14A3716E224E}"/>
              </a:ext>
            </a:extLst>
          </p:cNvPr>
          <p:cNvCxnSpPr>
            <a:cxnSpLocks/>
          </p:cNvCxnSpPr>
          <p:nvPr/>
        </p:nvCxnSpPr>
        <p:spPr>
          <a:xfrm>
            <a:off x="6253643" y="1720573"/>
            <a:ext cx="0" cy="3213377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28806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861696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700378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463132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303157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721166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08998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672622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054298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985909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一張含有 文字 的圖片&#10;&#10;自動產生的描述">
            <a:extLst>
              <a:ext uri="{FF2B5EF4-FFF2-40B4-BE49-F238E27FC236}">
                <a16:creationId xmlns:a16="http://schemas.microsoft.com/office/drawing/2014/main" id="{96E16D27-8A8C-491C-B173-D704441149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992" y="571101"/>
            <a:ext cx="11222016" cy="5715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2785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C248D9B-3476-4D8B-A03B-71C8588B72BB}"/>
              </a:ext>
            </a:extLst>
          </p:cNvPr>
          <p:cNvSpPr/>
          <p:nvPr/>
        </p:nvSpPr>
        <p:spPr>
          <a:xfrm>
            <a:off x="3692434" y="4798423"/>
            <a:ext cx="6480000" cy="153000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Ganache</a:t>
            </a:r>
            <a:endParaRPr lang="zh-TW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036D865-0760-4C75-A684-679D92DBE143}"/>
              </a:ext>
            </a:extLst>
          </p:cNvPr>
          <p:cNvSpPr/>
          <p:nvPr/>
        </p:nvSpPr>
        <p:spPr>
          <a:xfrm>
            <a:off x="7045594" y="4483423"/>
            <a:ext cx="900000" cy="630000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ADA</a:t>
            </a:r>
            <a:endParaRPr lang="zh-TW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5B6774D-07D7-4FBD-88B9-26E7B384FC10}"/>
              </a:ext>
            </a:extLst>
          </p:cNvPr>
          <p:cNvSpPr/>
          <p:nvPr/>
        </p:nvSpPr>
        <p:spPr>
          <a:xfrm>
            <a:off x="8111057" y="4483423"/>
            <a:ext cx="900000" cy="630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BTC</a:t>
            </a:r>
            <a:endParaRPr lang="zh-TW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B7291F0-5597-49F9-94FC-C49E0AC7CD08}"/>
              </a:ext>
            </a:extLst>
          </p:cNvPr>
          <p:cNvSpPr/>
          <p:nvPr/>
        </p:nvSpPr>
        <p:spPr>
          <a:xfrm>
            <a:off x="9159274" y="4483423"/>
            <a:ext cx="900000" cy="6300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DEX</a:t>
            </a:r>
            <a:endParaRPr lang="zh-TW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1C9C72F-9C10-43F8-8D52-49225054C3F3}"/>
              </a:ext>
            </a:extLst>
          </p:cNvPr>
          <p:cNvSpPr/>
          <p:nvPr/>
        </p:nvSpPr>
        <p:spPr>
          <a:xfrm>
            <a:off x="1332411" y="526868"/>
            <a:ext cx="2160000" cy="1440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0" i="0" dirty="0">
                <a:solidFill>
                  <a:srgbClr val="E8E6E3"/>
                </a:solidFill>
                <a:effectLst/>
                <a:latin typeface="Roboto" panose="020B0604020202020204" pitchFamily="2" charset="0"/>
              </a:rPr>
              <a:t>Hardhat</a:t>
            </a:r>
          </a:p>
        </p:txBody>
      </p:sp>
      <p:cxnSp>
        <p:nvCxnSpPr>
          <p:cNvPr id="10" name="接點: 肘形 9">
            <a:extLst>
              <a:ext uri="{FF2B5EF4-FFF2-40B4-BE49-F238E27FC236}">
                <a16:creationId xmlns:a16="http://schemas.microsoft.com/office/drawing/2014/main" id="{C197461C-B0A8-4494-8B6D-4C4053D0E4DC}"/>
              </a:ext>
            </a:extLst>
          </p:cNvPr>
          <p:cNvCxnSpPr>
            <a:cxnSpLocks/>
            <a:stCxn id="8" idx="2"/>
            <a:endCxn id="4" idx="0"/>
          </p:cNvCxnSpPr>
          <p:nvPr/>
        </p:nvCxnSpPr>
        <p:spPr>
          <a:xfrm rot="16200000" flipH="1">
            <a:off x="3256645" y="1122633"/>
            <a:ext cx="2831555" cy="452002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51886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D177AC65-8D02-4343-8054-E4E61A9336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6942" y="761628"/>
            <a:ext cx="7278116" cy="5334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4843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76A39FF6-B876-4702-8DCB-4D62CB9D3E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4553"/>
            <a:ext cx="12192000" cy="6528894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D75C5F76-7675-4040-AB26-96191CBF690A}"/>
              </a:ext>
            </a:extLst>
          </p:cNvPr>
          <p:cNvSpPr/>
          <p:nvPr/>
        </p:nvSpPr>
        <p:spPr>
          <a:xfrm>
            <a:off x="4818217" y="6345381"/>
            <a:ext cx="360000" cy="36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76195EF-35CC-4B08-9608-D91EBAEC2ACC}"/>
              </a:ext>
            </a:extLst>
          </p:cNvPr>
          <p:cNvSpPr/>
          <p:nvPr/>
        </p:nvSpPr>
        <p:spPr>
          <a:xfrm>
            <a:off x="4278284" y="4473040"/>
            <a:ext cx="1440000" cy="18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13E4851A-4749-47FF-83B8-47CD77621F7A}"/>
              </a:ext>
            </a:extLst>
          </p:cNvPr>
          <p:cNvCxnSpPr/>
          <p:nvPr/>
        </p:nvCxnSpPr>
        <p:spPr>
          <a:xfrm flipV="1">
            <a:off x="4972594" y="4754880"/>
            <a:ext cx="0" cy="1454331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圖片 14">
            <a:extLst>
              <a:ext uri="{FF2B5EF4-FFF2-40B4-BE49-F238E27FC236}">
                <a16:creationId xmlns:a16="http://schemas.microsoft.com/office/drawing/2014/main" id="{C914B836-A419-46DA-81BD-F66B1464DA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095" y="251643"/>
            <a:ext cx="7074607" cy="3959242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38381099-F991-4A20-9343-14078A3D975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3262" t="34618" r="32832" b="32465"/>
          <a:stretch/>
        </p:blipFill>
        <p:spPr>
          <a:xfrm>
            <a:off x="6473718" y="2374106"/>
            <a:ext cx="2914651" cy="2257425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C16720CF-2E53-49E4-A7E5-7EE9080BEA5A}"/>
              </a:ext>
            </a:extLst>
          </p:cNvPr>
          <p:cNvSpPr/>
          <p:nvPr/>
        </p:nvSpPr>
        <p:spPr>
          <a:xfrm>
            <a:off x="6669587" y="4232080"/>
            <a:ext cx="1261456" cy="27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0C551C7F-1418-4812-A696-E1DEA8F33FE3}"/>
              </a:ext>
            </a:extLst>
          </p:cNvPr>
          <p:cNvCxnSpPr>
            <a:cxnSpLocks/>
          </p:cNvCxnSpPr>
          <p:nvPr/>
        </p:nvCxnSpPr>
        <p:spPr>
          <a:xfrm flipV="1">
            <a:off x="5843451" y="4380412"/>
            <a:ext cx="740229" cy="165462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>
            <a:extLst>
              <a:ext uri="{FF2B5EF4-FFF2-40B4-BE49-F238E27FC236}">
                <a16:creationId xmlns:a16="http://schemas.microsoft.com/office/drawing/2014/main" id="{AAEFA2EA-C40D-4082-8DF4-0DF6C6A818CC}"/>
              </a:ext>
            </a:extLst>
          </p:cNvPr>
          <p:cNvSpPr/>
          <p:nvPr/>
        </p:nvSpPr>
        <p:spPr>
          <a:xfrm>
            <a:off x="164280" y="513520"/>
            <a:ext cx="4320000" cy="81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0498CA3C-5047-4D2B-B794-D010CE20568B}"/>
              </a:ext>
            </a:extLst>
          </p:cNvPr>
          <p:cNvCxnSpPr>
            <a:cxnSpLocks/>
          </p:cNvCxnSpPr>
          <p:nvPr/>
        </p:nvCxnSpPr>
        <p:spPr>
          <a:xfrm flipH="1" flipV="1">
            <a:off x="2621280" y="1451112"/>
            <a:ext cx="3962400" cy="2683009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24565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群組 9">
            <a:extLst>
              <a:ext uri="{FF2B5EF4-FFF2-40B4-BE49-F238E27FC236}">
                <a16:creationId xmlns:a16="http://schemas.microsoft.com/office/drawing/2014/main" id="{72949B83-F960-4D68-A03B-1D76FA2598E8}"/>
              </a:ext>
            </a:extLst>
          </p:cNvPr>
          <p:cNvGrpSpPr/>
          <p:nvPr/>
        </p:nvGrpSpPr>
        <p:grpSpPr>
          <a:xfrm>
            <a:off x="2807476" y="-1504730"/>
            <a:ext cx="7560000" cy="9234488"/>
            <a:chOff x="2261376" y="-2381030"/>
            <a:chExt cx="7560000" cy="9234488"/>
          </a:xfrm>
        </p:grpSpPr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F206AA80-4FE2-4183-868C-AA5E74D6E8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61376" y="0"/>
              <a:ext cx="7560000" cy="6853458"/>
            </a:xfrm>
            <a:prstGeom prst="rect">
              <a:avLst/>
            </a:prstGeom>
          </p:spPr>
        </p:pic>
        <p:pic>
          <p:nvPicPr>
            <p:cNvPr id="9" name="圖片 8" descr="一張含有 文字 的圖片&#10;&#10;自動產生的描述">
              <a:extLst>
                <a:ext uri="{FF2B5EF4-FFF2-40B4-BE49-F238E27FC236}">
                  <a16:creationId xmlns:a16="http://schemas.microsoft.com/office/drawing/2014/main" id="{C5EF4CEF-CACD-4993-A054-1963103F48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61376" y="-2381030"/>
              <a:ext cx="7560000" cy="2381030"/>
            </a:xfrm>
            <a:prstGeom prst="rect">
              <a:avLst/>
            </a:prstGeom>
          </p:spPr>
        </p:pic>
      </p:grpSp>
      <p:sp>
        <p:nvSpPr>
          <p:cNvPr id="11" name="矩形 10">
            <a:extLst>
              <a:ext uri="{FF2B5EF4-FFF2-40B4-BE49-F238E27FC236}">
                <a16:creationId xmlns:a16="http://schemas.microsoft.com/office/drawing/2014/main" id="{5605DF11-B0CF-4BAC-A917-D02FCB9E9FF0}"/>
              </a:ext>
            </a:extLst>
          </p:cNvPr>
          <p:cNvSpPr/>
          <p:nvPr/>
        </p:nvSpPr>
        <p:spPr>
          <a:xfrm>
            <a:off x="4472487" y="1069780"/>
            <a:ext cx="1261456" cy="27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8CD62B8D-1601-4363-BFD6-5663EAE85E45}"/>
              </a:ext>
            </a:extLst>
          </p:cNvPr>
          <p:cNvSpPr/>
          <p:nvPr/>
        </p:nvSpPr>
        <p:spPr>
          <a:xfrm>
            <a:off x="4624886" y="2682680"/>
            <a:ext cx="2160000" cy="27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87B3BE31-9111-4DB1-A982-87E044CEACA2}"/>
              </a:ext>
            </a:extLst>
          </p:cNvPr>
          <p:cNvCxnSpPr>
            <a:cxnSpLocks/>
          </p:cNvCxnSpPr>
          <p:nvPr/>
        </p:nvCxnSpPr>
        <p:spPr>
          <a:xfrm>
            <a:off x="5130800" y="1460500"/>
            <a:ext cx="0" cy="1079500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72846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一張含有 文字 的圖片&#10;&#10;自動產生的描述">
            <a:extLst>
              <a:ext uri="{FF2B5EF4-FFF2-40B4-BE49-F238E27FC236}">
                <a16:creationId xmlns:a16="http://schemas.microsoft.com/office/drawing/2014/main" id="{1CB69779-2E42-44A2-AD13-BC997A1339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8731" y="542522"/>
            <a:ext cx="8154538" cy="5772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1504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05CCB93F-16BF-4DDF-A7B0-471E4E7C28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4553"/>
            <a:ext cx="12192000" cy="6528894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6EE3CAC2-481B-4439-ADC0-77EA77383D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946" y="622298"/>
            <a:ext cx="5258954" cy="493026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4F435E1B-3006-46DB-9B9B-4617E6DA010E}"/>
              </a:ext>
            </a:extLst>
          </p:cNvPr>
          <p:cNvSpPr/>
          <p:nvPr/>
        </p:nvSpPr>
        <p:spPr>
          <a:xfrm>
            <a:off x="7126787" y="1819080"/>
            <a:ext cx="810000" cy="27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B128394-6FFE-4DE3-967E-9F06C63C5E3A}"/>
              </a:ext>
            </a:extLst>
          </p:cNvPr>
          <p:cNvSpPr/>
          <p:nvPr/>
        </p:nvSpPr>
        <p:spPr>
          <a:xfrm>
            <a:off x="4818217" y="6345381"/>
            <a:ext cx="360000" cy="36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1644860-E8C9-40EF-9CD8-6D274836D8B3}"/>
              </a:ext>
            </a:extLst>
          </p:cNvPr>
          <p:cNvSpPr/>
          <p:nvPr/>
        </p:nvSpPr>
        <p:spPr>
          <a:xfrm>
            <a:off x="1411787" y="4257480"/>
            <a:ext cx="810000" cy="27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EE53167B-78D6-4A8D-A06C-7C1BB08ABE3C}"/>
              </a:ext>
            </a:extLst>
          </p:cNvPr>
          <p:cNvCxnSpPr>
            <a:cxnSpLocks/>
          </p:cNvCxnSpPr>
          <p:nvPr/>
        </p:nvCxnSpPr>
        <p:spPr>
          <a:xfrm flipV="1">
            <a:off x="4991100" y="2184400"/>
            <a:ext cx="2451100" cy="3969297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38510FE4-3FC3-4324-9493-4D30BE0514FB}"/>
              </a:ext>
            </a:extLst>
          </p:cNvPr>
          <p:cNvCxnSpPr>
            <a:cxnSpLocks/>
          </p:cNvCxnSpPr>
          <p:nvPr/>
        </p:nvCxnSpPr>
        <p:spPr>
          <a:xfrm flipH="1">
            <a:off x="2376987" y="1954080"/>
            <a:ext cx="4557213" cy="2438400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88751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7458BACD-58D4-49B0-AB4F-EBF68F2254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634" y="0"/>
            <a:ext cx="10256732" cy="6858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1C9922CE-D4FE-4E02-8082-310E70EC70AE}"/>
              </a:ext>
            </a:extLst>
          </p:cNvPr>
          <p:cNvSpPr/>
          <p:nvPr/>
        </p:nvSpPr>
        <p:spPr>
          <a:xfrm>
            <a:off x="2171609" y="5163170"/>
            <a:ext cx="4950000" cy="45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6731A13-0BBD-4986-8B54-582A7097547D}"/>
              </a:ext>
            </a:extLst>
          </p:cNvPr>
          <p:cNvSpPr/>
          <p:nvPr/>
        </p:nvSpPr>
        <p:spPr>
          <a:xfrm>
            <a:off x="9068796" y="5198005"/>
            <a:ext cx="900000" cy="36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2CFFA837-446E-4635-BC64-DA8FCF255E9A}"/>
              </a:ext>
            </a:extLst>
          </p:cNvPr>
          <p:cNvCxnSpPr>
            <a:cxnSpLocks/>
          </p:cNvCxnSpPr>
          <p:nvPr/>
        </p:nvCxnSpPr>
        <p:spPr>
          <a:xfrm>
            <a:off x="7315200" y="5364480"/>
            <a:ext cx="1593669" cy="0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425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F977ADAB-3FEB-44B2-A5EB-DCAE045FCA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634" y="0"/>
            <a:ext cx="10256732" cy="6858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AF11849B-5391-47F9-BA1E-985BBEFF6CCD}"/>
              </a:ext>
            </a:extLst>
          </p:cNvPr>
          <p:cNvSpPr/>
          <p:nvPr/>
        </p:nvSpPr>
        <p:spPr>
          <a:xfrm>
            <a:off x="3493496" y="4105803"/>
            <a:ext cx="2234204" cy="81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38970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1506</TotalTime>
  <Words>8</Words>
  <Application>Microsoft Office PowerPoint</Application>
  <PresentationFormat>寬螢幕</PresentationFormat>
  <Paragraphs>8</Paragraphs>
  <Slides>31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31</vt:i4>
      </vt:variant>
    </vt:vector>
  </HeadingPairs>
  <TitlesOfParts>
    <vt:vector size="36" baseType="lpstr">
      <vt:lpstr>Arial</vt:lpstr>
      <vt:lpstr>Calibri</vt:lpstr>
      <vt:lpstr>Calibri Light</vt:lpstr>
      <vt:lpstr>Roboto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陳敬翔</dc:creator>
  <cp:lastModifiedBy>陳敬翔</cp:lastModifiedBy>
  <cp:revision>14</cp:revision>
  <dcterms:created xsi:type="dcterms:W3CDTF">2022-01-15T05:48:46Z</dcterms:created>
  <dcterms:modified xsi:type="dcterms:W3CDTF">2022-01-16T08:17:14Z</dcterms:modified>
</cp:coreProperties>
</file>